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81" r:id="rId2"/>
    <p:sldId id="285" r:id="rId3"/>
    <p:sldId id="280" r:id="rId4"/>
    <p:sldId id="257" r:id="rId5"/>
    <p:sldId id="269" r:id="rId6"/>
    <p:sldId id="282" r:id="rId7"/>
    <p:sldId id="278" r:id="rId8"/>
    <p:sldId id="259" r:id="rId9"/>
    <p:sldId id="283" r:id="rId10"/>
    <p:sldId id="264" r:id="rId11"/>
    <p:sldId id="270" r:id="rId12"/>
    <p:sldId id="263" r:id="rId13"/>
    <p:sldId id="265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9" autoAdjust="0"/>
    <p:restoredTop sz="94660"/>
  </p:normalViewPr>
  <p:slideViewPr>
    <p:cSldViewPr>
      <p:cViewPr>
        <p:scale>
          <a:sx n="66" d="100"/>
          <a:sy n="66" d="100"/>
        </p:scale>
        <p:origin x="-2274" y="-9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DBF7-CE10-4B02-8064-03C26ADCE2A7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CDFC53-2C7F-46EB-B00E-7460A3CD0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DBF7-CE10-4B02-8064-03C26ADCE2A7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FC53-2C7F-46EB-B00E-7460A3CD0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DBF7-CE10-4B02-8064-03C26ADCE2A7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FC53-2C7F-46EB-B00E-7460A3CD0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DBF7-CE10-4B02-8064-03C26ADCE2A7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CDFC53-2C7F-46EB-B00E-7460A3CD0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DBF7-CE10-4B02-8064-03C26ADCE2A7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FC53-2C7F-46EB-B00E-7460A3CD0B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DBF7-CE10-4B02-8064-03C26ADCE2A7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FC53-2C7F-46EB-B00E-7460A3CD0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DBF7-CE10-4B02-8064-03C26ADCE2A7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4CDFC53-2C7F-46EB-B00E-7460A3CD0B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DBF7-CE10-4B02-8064-03C26ADCE2A7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FC53-2C7F-46EB-B00E-7460A3CD0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DBF7-CE10-4B02-8064-03C26ADCE2A7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FC53-2C7F-46EB-B00E-7460A3CD0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DBF7-CE10-4B02-8064-03C26ADCE2A7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FC53-2C7F-46EB-B00E-7460A3CD0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DBF7-CE10-4B02-8064-03C26ADCE2A7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FC53-2C7F-46EB-B00E-7460A3CD0B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D7DBF7-CE10-4B02-8064-03C26ADCE2A7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CDFC53-2C7F-46EB-B00E-7460A3CD0B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171400"/>
            <a:ext cx="4214809" cy="70294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ЦИОЛКОВСКИЙ Константин Эдуардович (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1857—1935 г.г.).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Konstantin-Tsiolkovsky-tsiolkovsky_org-009-www-colo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14202" y="0"/>
            <a:ext cx="4929798" cy="6858000"/>
          </a:xfrm>
        </p:spPr>
      </p:pic>
    </p:spTree>
    <p:extLst>
      <p:ext uri="{BB962C8B-B14F-4D97-AF65-F5344CB8AC3E}">
        <p14:creationId xmlns:p14="http://schemas.microsoft.com/office/powerpoint/2010/main" xmlns="" val="41648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1926—29 г.г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 Циолковский разработал теорию многоступенчатых ракет.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14422"/>
            <a:ext cx="4929190" cy="564357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9190" y="1214422"/>
            <a:ext cx="4214810" cy="5643578"/>
          </a:xfrm>
        </p:spPr>
      </p:pic>
    </p:spTree>
    <p:extLst>
      <p:ext uri="{BB962C8B-B14F-4D97-AF65-F5344CB8AC3E}">
        <p14:creationId xmlns:p14="http://schemas.microsoft.com/office/powerpoint/2010/main" xmlns="" val="406264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" y="0"/>
            <a:ext cx="3059832" cy="685800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Много лет спустя, уже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советсткое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время, в 1932г. он разработал теорию полёта реактивных самолётов в стратосфере и схемы устройства самолётов для полёта с гиперзвуковыми скоростями.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1458" y="0"/>
            <a:ext cx="6052542" cy="3710006"/>
          </a:xfrm>
        </p:spPr>
      </p:pic>
      <p:pic>
        <p:nvPicPr>
          <p:cNvPr id="7" name="Рисунок 6" descr="fabb73063c1acd15987238bd9771cf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3732607"/>
            <a:ext cx="6072198" cy="312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452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321468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 Калуге и Москве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сооружены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памятники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великому учёному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00523"/>
            <a:ext cx="2357422" cy="2857477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7422" y="4000480"/>
            <a:ext cx="2286016" cy="2857520"/>
          </a:xfr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38" y="4000480"/>
            <a:ext cx="2286015" cy="2857520"/>
          </a:xfrm>
          <a:prstGeom prst="rect">
            <a:avLst/>
          </a:prstGeo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6546" y="4000480"/>
            <a:ext cx="2357454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69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емориальный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дом-музей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Калуге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43051"/>
            <a:ext cx="9144000" cy="5214950"/>
          </a:xfrm>
        </p:spPr>
      </p:pic>
    </p:spTree>
    <p:extLst>
      <p:ext uri="{BB962C8B-B14F-4D97-AF65-F5344CB8AC3E}">
        <p14:creationId xmlns:p14="http://schemas.microsoft.com/office/powerpoint/2010/main" xmlns="" val="349922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99592" y="3643314"/>
            <a:ext cx="7787208" cy="3000396"/>
          </a:xfrm>
        </p:spPr>
        <p:txBody>
          <a:bodyPr>
            <a:noAutofit/>
          </a:bodyPr>
          <a:lstStyle/>
          <a:p>
            <a:pPr algn="r"/>
            <a:endParaRPr lang="ru-RU" sz="3600" b="1" dirty="0" smtClean="0"/>
          </a:p>
          <a:p>
            <a:pPr algn="r"/>
            <a:endParaRPr lang="ru-RU" sz="3600" b="1" dirty="0" smtClean="0"/>
          </a:p>
          <a:p>
            <a:pPr algn="r"/>
            <a:endParaRPr lang="ru-RU" sz="3600" b="1" dirty="0" smtClean="0"/>
          </a:p>
          <a:p>
            <a:pPr algn="r"/>
            <a:endParaRPr lang="ru-RU" sz="3600" b="1" dirty="0" smtClean="0"/>
          </a:p>
          <a:p>
            <a:pPr algn="r"/>
            <a:endParaRPr lang="ru-RU" sz="3600" b="1" dirty="0" smtClean="0"/>
          </a:p>
          <a:p>
            <a:pPr algn="r"/>
            <a:endParaRPr lang="ru-RU" sz="3600" b="1" dirty="0" smtClean="0"/>
          </a:p>
          <a:p>
            <a:pPr algn="r"/>
            <a:endParaRPr lang="ru-RU" sz="3600" b="1" dirty="0" smtClean="0"/>
          </a:p>
          <a:p>
            <a:pPr algn="r"/>
            <a:endParaRPr lang="ru-RU" sz="3600" b="1" dirty="0" smtClean="0"/>
          </a:p>
          <a:p>
            <a:pPr algn="r"/>
            <a:endParaRPr lang="ru-RU" sz="3600" b="1" dirty="0" smtClean="0"/>
          </a:p>
          <a:p>
            <a:pPr algn="r"/>
            <a:endParaRPr lang="ru-RU" sz="3600" b="1" dirty="0" smtClean="0"/>
          </a:p>
          <a:p>
            <a:pPr algn="r"/>
            <a:endParaRPr lang="ru-RU" sz="3600" b="1" dirty="0" smtClean="0"/>
          </a:p>
          <a:p>
            <a:pPr algn="r"/>
            <a:endParaRPr lang="ru-RU" sz="3600" b="1" dirty="0" smtClean="0"/>
          </a:p>
          <a:p>
            <a:pPr algn="r"/>
            <a:endParaRPr lang="ru-RU" sz="3600" b="1" dirty="0" smtClean="0"/>
          </a:p>
          <a:p>
            <a:pPr algn="r"/>
            <a:r>
              <a:rPr lang="ru-RU" sz="3600" b="1" dirty="0" smtClean="0"/>
              <a:t>Классные руководители </a:t>
            </a:r>
          </a:p>
          <a:p>
            <a:pPr algn="r"/>
            <a:r>
              <a:rPr lang="ru-RU" sz="3600" b="1" dirty="0" smtClean="0"/>
              <a:t>Павлова Надежда Петровна,</a:t>
            </a:r>
          </a:p>
          <a:p>
            <a:pPr algn="r"/>
            <a:r>
              <a:rPr lang="ru-RU" sz="3600" b="1" dirty="0" smtClean="0"/>
              <a:t>Романенко Инна Александровна</a:t>
            </a:r>
          </a:p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2022 г.</a:t>
            </a:r>
            <a:endParaRPr lang="ru-RU" sz="2800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609600"/>
            <a:ext cx="8572560" cy="2459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+mn-lt"/>
              </a:rPr>
              <a:t>Презентацию подготовили обучающиеся </a:t>
            </a:r>
            <a:r>
              <a:rPr lang="ru-RU" sz="4400" b="1" dirty="0" smtClean="0">
                <a:latin typeface="+mn-lt"/>
              </a:rPr>
              <a:t>6-А</a:t>
            </a:r>
            <a:r>
              <a:rPr lang="ru-RU" sz="4400" b="1" smtClean="0">
                <a:latin typeface="+mn-lt"/>
              </a:rPr>
              <a:t>, 6-Б </a:t>
            </a:r>
            <a:r>
              <a:rPr lang="ru-RU" sz="4400" b="1" dirty="0" smtClean="0">
                <a:latin typeface="+mn-lt"/>
              </a:rPr>
              <a:t>классов ГОУ ЛНР </a:t>
            </a:r>
            <a:br>
              <a:rPr lang="ru-RU" sz="4400" b="1" dirty="0" smtClean="0">
                <a:latin typeface="+mn-lt"/>
              </a:rPr>
            </a:br>
            <a:r>
              <a:rPr lang="ru-RU" sz="4400" b="1" dirty="0" smtClean="0">
                <a:latin typeface="+mn-lt"/>
              </a:rPr>
              <a:t>«</a:t>
            </a:r>
            <a:r>
              <a:rPr lang="ru-RU" sz="4400" b="1" dirty="0" err="1" smtClean="0">
                <a:latin typeface="+mn-lt"/>
              </a:rPr>
              <a:t>Краснолучская</a:t>
            </a:r>
            <a:r>
              <a:rPr lang="ru-RU" sz="4400" b="1" dirty="0" smtClean="0">
                <a:latin typeface="+mn-lt"/>
              </a:rPr>
              <a:t> школа № 20»</a:t>
            </a:r>
            <a:endParaRPr lang="ru-RU" sz="4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72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0"/>
            <a:ext cx="4071934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Русский советский учёный и изобретатель в области аэродинамики,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ракетодинамики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теории самолёта и дирижабля; основоположник современной космонавтики.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ad51ae4883e7cad965d34a8d3ea2cef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0"/>
            <a:ext cx="521494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0"/>
            <a:ext cx="3892992" cy="7029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Родился в семье лесничего.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После в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детстве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перенёс скарлатину,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почти полностью потерял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слух, после чего не смог продолжать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учебу в школе.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9580" y="0"/>
            <a:ext cx="5124420" cy="6858000"/>
          </a:xfrm>
        </p:spPr>
      </p:pic>
    </p:spTree>
    <p:extLst>
      <p:ext uri="{BB962C8B-B14F-4D97-AF65-F5344CB8AC3E}">
        <p14:creationId xmlns:p14="http://schemas.microsoft.com/office/powerpoint/2010/main" xmlns="" val="121385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0" y="0"/>
            <a:ext cx="4429124" cy="6858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14 лет он занимался самостоятельно.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16 до 19 лет жил в Москве, изучал разделы физико-математической науки по циклу средней и высшей школы.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1879г. экстерном сдал экзамены на звание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учителя.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2097" y="0"/>
            <a:ext cx="4681903" cy="6858000"/>
          </a:xfrm>
        </p:spPr>
      </p:pic>
    </p:spTree>
    <p:extLst>
      <p:ext uri="{BB962C8B-B14F-4D97-AF65-F5344CB8AC3E}">
        <p14:creationId xmlns:p14="http://schemas.microsoft.com/office/powerpoint/2010/main" xmlns="" val="5369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pPr algn="ctr"/>
            <a:r>
              <a:rPr lang="ru-RU" dirty="0" smtClean="0"/>
              <a:t>с семьёй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13954"/>
            <a:ext cx="9144000" cy="6044046"/>
          </a:xfrm>
        </p:spPr>
      </p:pic>
    </p:spTree>
    <p:extLst>
      <p:ext uri="{BB962C8B-B14F-4D97-AF65-F5344CB8AC3E}">
        <p14:creationId xmlns:p14="http://schemas.microsoft.com/office/powerpoint/2010/main" xmlns="" val="229309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3881" y="19472"/>
            <a:ext cx="3962939" cy="683852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1880 г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назначен учителем арифметики и геометрии в Воровское уездное училище Калужской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губернии 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9059" y="0"/>
            <a:ext cx="5214942" cy="3831152"/>
          </a:xfrm>
        </p:spPr>
      </p:pic>
      <p:sp>
        <p:nvSpPr>
          <p:cNvPr id="7" name="Прямоугольник 6"/>
          <p:cNvSpPr/>
          <p:nvPr/>
        </p:nvSpPr>
        <p:spPr>
          <a:xfrm>
            <a:off x="4214810" y="4000504"/>
            <a:ext cx="46434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 этому времени относятся его первые научные исследования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17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" y="260648"/>
            <a:ext cx="3857619" cy="648072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/>
              <a:t>Первым печатным трудом о дирижаблях был «Аэростат металлический управляемый» (</a:t>
            </a:r>
            <a:r>
              <a:rPr lang="ru-RU" sz="3200" dirty="0" smtClean="0"/>
              <a:t>1892 г</a:t>
            </a:r>
            <a:r>
              <a:rPr lang="ru-RU" sz="3200" dirty="0"/>
              <a:t>.),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3650" y="0"/>
            <a:ext cx="5340350" cy="3929250"/>
          </a:xfrm>
        </p:spPr>
      </p:pic>
      <p:sp>
        <p:nvSpPr>
          <p:cNvPr id="8" name="Прямоугольник 7"/>
          <p:cNvSpPr/>
          <p:nvPr/>
        </p:nvSpPr>
        <p:spPr>
          <a:xfrm>
            <a:off x="3929058" y="4071942"/>
            <a:ext cx="52149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нём дано научное и техническое обоснование конструкции дирижабля с металлической оболочкой.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20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Печатные труды К.Э.Циолковского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72104"/>
            <a:ext cx="4500562" cy="598589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562" y="857233"/>
            <a:ext cx="4643438" cy="6000768"/>
          </a:xfrm>
        </p:spPr>
      </p:pic>
    </p:spTree>
    <p:extLst>
      <p:ext uri="{BB962C8B-B14F-4D97-AF65-F5344CB8AC3E}">
        <p14:creationId xmlns:p14="http://schemas.microsoft.com/office/powerpoint/2010/main" xmlns="" val="75250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072065" cy="685800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Важнейшие научные результаты получены Циолковским в теории движения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ракет.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впервые была решена задача посадки космического аппарата на поверхность планет, лишённых атмосферы</a:t>
            </a:r>
            <a:r>
              <a:rPr lang="ru-RU" sz="3200" dirty="0"/>
              <a:t>.</a:t>
            </a:r>
            <a:r>
              <a:rPr lang="ru-RU" sz="2800" dirty="0"/>
              <a:t>  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7458" y="0"/>
            <a:ext cx="4096543" cy="6858000"/>
          </a:xfrm>
        </p:spPr>
      </p:pic>
    </p:spTree>
    <p:extLst>
      <p:ext uri="{BB962C8B-B14F-4D97-AF65-F5344CB8AC3E}">
        <p14:creationId xmlns:p14="http://schemas.microsoft.com/office/powerpoint/2010/main" xmlns="" val="136816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280</TotalTime>
  <Words>204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ЦИОЛКОВСКИЙ Константин Эдуардович (1857—1935 г.г.).  </vt:lpstr>
      <vt:lpstr>Слайд 2</vt:lpstr>
      <vt:lpstr>Родился в семье лесничего.  После в детстве перенёс скарлатину, почти полностью потерял слух, после чего не смог продолжать учебу в школе. </vt:lpstr>
      <vt:lpstr>Слайд 4</vt:lpstr>
      <vt:lpstr>с семьёй</vt:lpstr>
      <vt:lpstr>В 1880 г. назначен учителем арифметики и геометрии в Воровское уездное училище Калужской губернии  </vt:lpstr>
      <vt:lpstr>Первым печатным трудом о дирижаблях был «Аэростат металлический управляемый» (1892 г.), </vt:lpstr>
      <vt:lpstr>Печатные труды К.Э.Циолковского </vt:lpstr>
      <vt:lpstr>Важнейшие научные результаты получены Циолковским в теории движения ракет.  Им впервые была решена задача посадки космического аппарата на поверхность планет, лишённых атмосферы.   </vt:lpstr>
      <vt:lpstr>В 1926—29 г.г. Циолковский разработал теорию многоступенчатых ракет. </vt:lpstr>
      <vt:lpstr>Много лет спустя, уже в советсткое время, в 1932г. он разработал теорию полёта реактивных самолётов в стратосфере и схемы устройства самолётов для полёта с гиперзвуковыми скоростями.  </vt:lpstr>
      <vt:lpstr>В Калуге и Москве  сооружены памятники великому учёному</vt:lpstr>
      <vt:lpstr>Мемориальный дом-музей  в Калуге</vt:lpstr>
      <vt:lpstr>Презентацию подготовили обучающиеся 6-А, 6-Б классов ГОУ ЛНР  «Краснолучская школа № 20»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Vp7533111@gmail.com</cp:lastModifiedBy>
  <cp:revision>31</cp:revision>
  <dcterms:created xsi:type="dcterms:W3CDTF">2013-11-12T15:58:43Z</dcterms:created>
  <dcterms:modified xsi:type="dcterms:W3CDTF">2022-10-19T15:41:00Z</dcterms:modified>
</cp:coreProperties>
</file>